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7" r:id="rId9"/>
    <p:sldId id="260" r:id="rId10"/>
    <p:sldId id="261" r:id="rId11"/>
    <p:sldId id="265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  <a:srgbClr val="FFC819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8F0EB-A373-4760-B626-81A6E0B9E503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751F-A85F-4A44-AB6B-374A56A7A9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4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C751F-A85F-4A44-AB6B-374A56A7A95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04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7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5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15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2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81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22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67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14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60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BC64-55C6-A449-8327-E7C7AAD42AB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BCFF-81D2-B14D-9BAD-C0E8E781D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8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cco.it/come-trovare-lavoro/esempio-lettera-presentazione" TargetMode="External"/><Relationship Id="rId2" Type="http://schemas.openxmlformats.org/officeDocument/2006/relationships/hyperlink" Target="https://www.adecco.it/come-trovare-lavoro/curriculum-vita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ccenture.com/it-it/careers" TargetMode="External"/><Relationship Id="rId5" Type="http://schemas.openxmlformats.org/officeDocument/2006/relationships/hyperlink" Target="http://www.careerdirectory.it/lavoro/index.html" TargetMode="External"/><Relationship Id="rId4" Type="http://schemas.openxmlformats.org/officeDocument/2006/relationships/hyperlink" Target="https://www.michaelpage.it/advice/consigli-di-carriera/consigli-redattare-lettera-di-presentazione-e-cv/9-suggerimenti-su-come-scrivere-un-c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9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7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 txBox="1">
            <a:spLocks/>
          </p:cNvSpPr>
          <p:nvPr/>
        </p:nvSpPr>
        <p:spPr>
          <a:xfrm>
            <a:off x="451022" y="3131850"/>
            <a:ext cx="8285206" cy="3231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Consulta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il materiale presente nella sezione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Formazione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del portale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Aggiorna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il tuo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CV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Studia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le offerte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Preparati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sulle diverse realtà aziendali presenti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Stampa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alcune copie del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CV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italiano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e in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inglese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da tenere sempre pronte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Vestiti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adeguatamente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1022" y="1531143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06627" y="1435607"/>
            <a:ext cx="8229600" cy="95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PREPARO</a:t>
            </a:r>
          </a:p>
        </p:txBody>
      </p:sp>
    </p:spTree>
    <p:extLst>
      <p:ext uri="{BB962C8B-B14F-4D97-AF65-F5344CB8AC3E}">
        <p14:creationId xmlns:p14="http://schemas.microsoft.com/office/powerpoint/2010/main" val="147900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8956" y="1738345"/>
            <a:ext cx="1651056" cy="1477328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effectLst>
            <a:glow rad="63500">
              <a:schemeClr val="bg1">
                <a:lumMod val="6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Consulta il materiale nella sezione </a:t>
            </a:r>
            <a:r>
              <a:rPr lang="it-IT" b="1" dirty="0">
                <a:solidFill>
                  <a:srgbClr val="0070C0"/>
                </a:solidFill>
              </a:rPr>
              <a:t>Formazione</a:t>
            </a:r>
            <a:r>
              <a:rPr lang="it-IT" b="1" dirty="0">
                <a:solidFill>
                  <a:srgbClr val="002060"/>
                </a:solidFill>
              </a:rPr>
              <a:t> del portale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6" y="4014627"/>
            <a:ext cx="4510216" cy="266410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088" y="1054213"/>
            <a:ext cx="5286375" cy="282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182" y="4142963"/>
            <a:ext cx="4317979" cy="26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51022" y="1230892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06627" y="1135356"/>
            <a:ext cx="8229600" cy="95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PREPARO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417" y="2659498"/>
            <a:ext cx="834081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Consulta il materiale nella sezione </a:t>
            </a:r>
            <a:r>
              <a:rPr lang="it-IT" b="1" dirty="0">
                <a:solidFill>
                  <a:srgbClr val="0070C0"/>
                </a:solidFill>
              </a:rPr>
              <a:t>Formazione</a:t>
            </a:r>
            <a:r>
              <a:rPr lang="it-IT" b="1" dirty="0">
                <a:solidFill>
                  <a:srgbClr val="002060"/>
                </a:solidFill>
              </a:rPr>
              <a:t> del portale</a:t>
            </a:r>
          </a:p>
          <a:p>
            <a:pPr algn="ctr"/>
            <a:endParaRPr lang="it-IT" b="1" dirty="0">
              <a:solidFill>
                <a:srgbClr val="002060"/>
              </a:solidFill>
            </a:endParaRPr>
          </a:p>
          <a:p>
            <a:r>
              <a:rPr lang="it-IT" sz="1400" b="1" u="sng" dirty="0">
                <a:solidFill>
                  <a:srgbClr val="002060"/>
                </a:solidFill>
              </a:rPr>
              <a:t>ADECCO:</a:t>
            </a:r>
          </a:p>
          <a:p>
            <a:r>
              <a:rPr lang="it-IT" sz="1400" b="1" u="sng" dirty="0">
                <a:solidFill>
                  <a:srgbClr val="002060"/>
                </a:solidFill>
                <a:hlinkClick r:id="rId2"/>
              </a:rPr>
              <a:t>https://www.adecco.it/come-trovare-lavoro/curriculum-vitae</a:t>
            </a:r>
            <a:endParaRPr lang="it-IT" sz="1400" b="1" u="sng" dirty="0">
              <a:solidFill>
                <a:srgbClr val="002060"/>
              </a:solidFill>
            </a:endParaRPr>
          </a:p>
          <a:p>
            <a:r>
              <a:rPr lang="it-IT" sz="1400" b="1" u="sng" dirty="0">
                <a:solidFill>
                  <a:srgbClr val="002060"/>
                </a:solidFill>
                <a:hlinkClick r:id="rId3"/>
              </a:rPr>
              <a:t>https://www.adecco.it/come-trovare-lavoro/esempio-lettera-presentazione</a:t>
            </a:r>
            <a:endParaRPr lang="it-IT" sz="1400" b="1" u="sng" dirty="0">
              <a:solidFill>
                <a:srgbClr val="002060"/>
              </a:solidFill>
            </a:endParaRPr>
          </a:p>
          <a:p>
            <a:endParaRPr lang="it-IT" sz="1400" b="1" u="sng" dirty="0">
              <a:solidFill>
                <a:srgbClr val="002060"/>
              </a:solidFill>
            </a:endParaRPr>
          </a:p>
          <a:p>
            <a:r>
              <a:rPr lang="it-IT" sz="1400" b="1" u="sng" dirty="0">
                <a:solidFill>
                  <a:srgbClr val="002060"/>
                </a:solidFill>
              </a:rPr>
              <a:t>MICHAEL PAGE:</a:t>
            </a:r>
          </a:p>
          <a:p>
            <a:r>
              <a:rPr lang="it-IT" sz="1400" b="1" u="sng" dirty="0">
                <a:solidFill>
                  <a:srgbClr val="002060"/>
                </a:solidFill>
                <a:hlinkClick r:id="rId4"/>
              </a:rPr>
              <a:t>https://www.michaelpage.it/advice/consigli-di-carriera/consigli-redattare-lettera-di-presentazione-e-cv/9-suggerimenti-su-come-scrivere-un-cv</a:t>
            </a:r>
            <a:endParaRPr lang="it-IT" sz="1400" b="1" u="sng" dirty="0">
              <a:solidFill>
                <a:srgbClr val="002060"/>
              </a:solidFill>
            </a:endParaRPr>
          </a:p>
          <a:p>
            <a:endParaRPr lang="it-IT" sz="1400" b="1" u="sng" dirty="0">
              <a:solidFill>
                <a:srgbClr val="002060"/>
              </a:solidFill>
            </a:endParaRPr>
          </a:p>
          <a:p>
            <a:r>
              <a:rPr lang="it-IT" sz="1400" b="1" u="sng" dirty="0">
                <a:solidFill>
                  <a:srgbClr val="002060"/>
                </a:solidFill>
              </a:rPr>
              <a:t>JOB ADVISOR:</a:t>
            </a:r>
          </a:p>
          <a:p>
            <a:r>
              <a:rPr lang="it-IT" sz="1400" b="1" u="sng" dirty="0">
                <a:solidFill>
                  <a:srgbClr val="002060"/>
                </a:solidFill>
                <a:hlinkClick r:id="rId5"/>
              </a:rPr>
              <a:t>http://www.careerdirectory.it/lavoro/index.html</a:t>
            </a:r>
            <a:endParaRPr lang="it-IT" sz="1400" b="1" u="sng" dirty="0">
              <a:solidFill>
                <a:srgbClr val="002060"/>
              </a:solidFill>
            </a:endParaRPr>
          </a:p>
          <a:p>
            <a:endParaRPr lang="it-IT" sz="1400" b="1" u="sng" dirty="0">
              <a:solidFill>
                <a:srgbClr val="002060"/>
              </a:solidFill>
            </a:endParaRPr>
          </a:p>
          <a:p>
            <a:r>
              <a:rPr lang="it-IT" sz="1400" b="1" u="sng" dirty="0">
                <a:solidFill>
                  <a:srgbClr val="002060"/>
                </a:solidFill>
              </a:rPr>
              <a:t>ACCENTURE:</a:t>
            </a:r>
          </a:p>
          <a:p>
            <a:r>
              <a:rPr lang="it-IT" sz="1400" b="1" u="sng" dirty="0">
                <a:solidFill>
                  <a:srgbClr val="002060"/>
                </a:solidFill>
                <a:hlinkClick r:id="rId6"/>
              </a:rPr>
              <a:t>https:/www.accenture.com/it-it/careers/</a:t>
            </a:r>
            <a:endParaRPr lang="it-IT" sz="1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22713" y="1465858"/>
            <a:ext cx="8340811" cy="790835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78318" y="1384146"/>
            <a:ext cx="8229600" cy="95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INFO/AGGIORNAMENTI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1023" y="2896007"/>
            <a:ext cx="828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www.jobservice.unina.it</a:t>
            </a:r>
          </a:p>
          <a:p>
            <a:pPr algn="ctr"/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infojobservice@unina.it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72" y="5118509"/>
            <a:ext cx="676013" cy="676013"/>
          </a:xfrm>
          <a:prstGeom prst="rect">
            <a:avLst/>
          </a:prstGeom>
          <a:effectLst>
            <a:glow rad="635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6" name="CasellaDiTesto 5"/>
          <p:cNvSpPr txBox="1"/>
          <p:nvPr/>
        </p:nvSpPr>
        <p:spPr>
          <a:xfrm>
            <a:off x="739730" y="5906563"/>
            <a:ext cx="237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Pagine </a:t>
            </a:r>
            <a:r>
              <a:rPr lang="it-IT" b="1" dirty="0" err="1">
                <a:solidFill>
                  <a:srgbClr val="002060"/>
                </a:solidFill>
              </a:rPr>
              <a:t>fb</a:t>
            </a:r>
            <a:r>
              <a:rPr lang="it-IT" b="1" dirty="0">
                <a:solidFill>
                  <a:srgbClr val="002060"/>
                </a:solidFill>
              </a:rPr>
              <a:t>:</a:t>
            </a:r>
          </a:p>
          <a:p>
            <a:r>
              <a:rPr lang="it-IT" b="1" dirty="0">
                <a:solidFill>
                  <a:srgbClr val="002060"/>
                </a:solidFill>
              </a:rPr>
              <a:t>Jobservicef2.spsb</a:t>
            </a: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038827" y="5498757"/>
            <a:ext cx="796680" cy="418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400" y="3744108"/>
            <a:ext cx="4781226" cy="292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99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122" y="42858"/>
            <a:ext cx="4697756" cy="664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16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5417" y="4636508"/>
            <a:ext cx="8340811" cy="1270022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5417" y="2814550"/>
            <a:ext cx="8340811" cy="1300249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95417" y="1421027"/>
            <a:ext cx="8340811" cy="976184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955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Il Career </a:t>
            </a:r>
            <a:r>
              <a:rPr lang="it-IT" sz="1800" b="1" dirty="0" err="1">
                <a:solidFill>
                  <a:schemeClr val="tx2">
                    <a:lumMod val="75000"/>
                  </a:schemeClr>
                </a:solidFill>
              </a:rPr>
              <a:t>Day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 2022 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è una occasione di incontro tra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laureandi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laureati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realtà imprenditoriali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. </a:t>
            </a:r>
          </a:p>
          <a:p>
            <a:pPr algn="just"/>
            <a:endParaRPr lang="it-IT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it-IT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Le aziende e le realtà professionali hanno la possibilità di presentarsi, di raccogliere candidature di inserimento professionale adeguate alle 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loro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 esigenze, di effettuare brevi colloqui conoscitivi con i candidati, di condividere esperienze e idee con i Ricercatori dei Dipartimenti.</a:t>
            </a:r>
          </a:p>
          <a:p>
            <a:pPr algn="just"/>
            <a:endParaRPr lang="it-IT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it-IT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laureati/laureandi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 hanno la possibilità di stabilire un contatto mirato con le realtà produttive, di mettere in evidenza i propri curricula, di partecipare alle presentazioni aziendali, di scoprire le opportunità e le linee tendenziali del mondo del lavoro e delle professioni.</a:t>
            </a:r>
          </a:p>
          <a:p>
            <a:pPr algn="l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1257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5417" y="1643451"/>
            <a:ext cx="8340811" cy="976184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/>
          <p:cNvSpPr txBox="1">
            <a:spLocks/>
          </p:cNvSpPr>
          <p:nvPr/>
        </p:nvSpPr>
        <p:spPr>
          <a:xfrm>
            <a:off x="457200" y="15600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E QUANDO</a:t>
            </a:r>
          </a:p>
        </p:txBody>
      </p:sp>
      <p:sp>
        <p:nvSpPr>
          <p:cNvPr id="6" name="Segnaposto contenuto 5"/>
          <p:cNvSpPr txBox="1">
            <a:spLocks/>
          </p:cNvSpPr>
          <p:nvPr/>
        </p:nvSpPr>
        <p:spPr>
          <a:xfrm>
            <a:off x="506628" y="3826349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maggio 2022 ore 9:00 </a:t>
            </a:r>
          </a:p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Complesso Universitario di Monte Sant’Angelo</a:t>
            </a:r>
          </a:p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Vicinale Cupa Cintia n.26, Napoli</a:t>
            </a:r>
          </a:p>
        </p:txBody>
      </p:sp>
    </p:spTree>
    <p:extLst>
      <p:ext uri="{BB962C8B-B14F-4D97-AF65-F5344CB8AC3E}">
        <p14:creationId xmlns:p14="http://schemas.microsoft.com/office/powerpoint/2010/main" val="158542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 txBox="1">
            <a:spLocks/>
          </p:cNvSpPr>
          <p:nvPr/>
        </p:nvSpPr>
        <p:spPr>
          <a:xfrm>
            <a:off x="395417" y="3113908"/>
            <a:ext cx="8279028" cy="365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Iscriviti al portale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www.jobservice.unina.it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Carica il tuo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CV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Consulta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l’elenco delle aziende che partecipano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Candidati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alle posizioni offerte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      N.B. controlla la lista di aziende e le offerte spesso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95417" y="1622650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olo 4"/>
          <p:cNvSpPr txBox="1">
            <a:spLocks/>
          </p:cNvSpPr>
          <p:nvPr/>
        </p:nvSpPr>
        <p:spPr>
          <a:xfrm>
            <a:off x="395417" y="1502772"/>
            <a:ext cx="8229600" cy="1003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51053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6" y="2730313"/>
            <a:ext cx="8499359" cy="382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contenuto 5"/>
          <p:cNvSpPr txBox="1">
            <a:spLocks/>
          </p:cNvSpPr>
          <p:nvPr/>
        </p:nvSpPr>
        <p:spPr>
          <a:xfrm>
            <a:off x="1322172" y="2149016"/>
            <a:ext cx="8279028" cy="55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F497D">
                    <a:lumMod val="75000"/>
                  </a:srgbClr>
                </a:solidFill>
              </a:rPr>
              <a:t>Iscriviti al portale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www.jobservice.unina.it</a:t>
            </a: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 flipV="1">
            <a:off x="8482913" y="2940904"/>
            <a:ext cx="518984" cy="308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95417" y="1226650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Titolo 4"/>
          <p:cNvSpPr txBox="1">
            <a:spLocks/>
          </p:cNvSpPr>
          <p:nvPr/>
        </p:nvSpPr>
        <p:spPr>
          <a:xfrm>
            <a:off x="395417" y="1106772"/>
            <a:ext cx="8229600" cy="1003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29578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61" y="2705065"/>
            <a:ext cx="8477121" cy="391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395417" y="1226650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Titolo 4"/>
          <p:cNvSpPr txBox="1">
            <a:spLocks/>
          </p:cNvSpPr>
          <p:nvPr/>
        </p:nvSpPr>
        <p:spPr>
          <a:xfrm>
            <a:off x="395417" y="1106772"/>
            <a:ext cx="8229600" cy="1003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4942702" y="4781598"/>
            <a:ext cx="518984" cy="349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Segnaposto contenuto 5"/>
          <p:cNvSpPr txBox="1">
            <a:spLocks/>
          </p:cNvSpPr>
          <p:nvPr/>
        </p:nvSpPr>
        <p:spPr>
          <a:xfrm>
            <a:off x="1322172" y="2149016"/>
            <a:ext cx="8279028" cy="55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F497D">
                    <a:lumMod val="75000"/>
                  </a:srgbClr>
                </a:solidFill>
              </a:rPr>
              <a:t>Iscriviti al portale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www.jobservice.unina.it</a:t>
            </a: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0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5"/>
          <p:cNvSpPr txBox="1">
            <a:spLocks/>
          </p:cNvSpPr>
          <p:nvPr/>
        </p:nvSpPr>
        <p:spPr>
          <a:xfrm>
            <a:off x="1322172" y="2301141"/>
            <a:ext cx="8279028" cy="55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F497D">
                    <a:lumMod val="75000"/>
                  </a:srgbClr>
                </a:solidFill>
              </a:rPr>
              <a:t>Iscriviti al portale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www.jobservice.unina.it</a:t>
            </a: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57190"/>
            <a:ext cx="8340812" cy="387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395417" y="1226650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Titolo 4"/>
          <p:cNvSpPr txBox="1">
            <a:spLocks/>
          </p:cNvSpPr>
          <p:nvPr/>
        </p:nvSpPr>
        <p:spPr>
          <a:xfrm>
            <a:off x="395417" y="1106772"/>
            <a:ext cx="8229600" cy="1003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96708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"/>
          <a:stretch/>
        </p:blipFill>
        <p:spPr>
          <a:xfrm>
            <a:off x="219127" y="2467801"/>
            <a:ext cx="3394839" cy="153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contenuto 5"/>
          <p:cNvSpPr txBox="1">
            <a:spLocks/>
          </p:cNvSpPr>
          <p:nvPr/>
        </p:nvSpPr>
        <p:spPr>
          <a:xfrm>
            <a:off x="219127" y="4415187"/>
            <a:ext cx="2542094" cy="286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Consulta l’elenco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delle aziende che partecipano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Candidati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 alle posizioni offerte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N.B. controlla la lista di         aziende e le offerte spesso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02" y="2875837"/>
            <a:ext cx="725487" cy="5608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430" y="3754111"/>
            <a:ext cx="5968350" cy="275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395417" y="1226650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Titolo 4"/>
          <p:cNvSpPr txBox="1">
            <a:spLocks/>
          </p:cNvSpPr>
          <p:nvPr/>
        </p:nvSpPr>
        <p:spPr>
          <a:xfrm>
            <a:off x="395417" y="1106772"/>
            <a:ext cx="8229600" cy="1003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170880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5417" y="1643451"/>
            <a:ext cx="8340811" cy="792000"/>
          </a:xfrm>
          <a:prstGeom prst="rect">
            <a:avLst/>
          </a:prstGeom>
          <a:solidFill>
            <a:srgbClr val="FFC819"/>
          </a:solidFill>
          <a:ln>
            <a:noFill/>
          </a:ln>
          <a:effectLst>
            <a:outerShdw blurRad="50800" dist="38100" dir="8100000" algn="tr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95417" y="3580371"/>
            <a:ext cx="8340811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Per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incontrare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i rappresentanti delle aziende presenti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Per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capire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quali aziende cercano persone con il tuo profilo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Per proporti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in prima persona per le posizioni aperte presso </a:t>
            </a:r>
          </a:p>
          <a:p>
            <a:pPr algn="l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    le aziende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68121" y="14894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PERCHÈ</a:t>
            </a:r>
          </a:p>
        </p:txBody>
      </p:sp>
    </p:spTree>
    <p:extLst>
      <p:ext uri="{BB962C8B-B14F-4D97-AF65-F5344CB8AC3E}">
        <p14:creationId xmlns:p14="http://schemas.microsoft.com/office/powerpoint/2010/main" val="3134488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408</Words>
  <Application>Microsoft Office PowerPoint</Application>
  <PresentationFormat>Presentazione su schermo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Vincenzo Pinto</dc:creator>
  <cp:lastModifiedBy>ODDA RUIZ DE BALLESTEROS</cp:lastModifiedBy>
  <cp:revision>132</cp:revision>
  <cp:lastPrinted>2019-04-11T08:01:32Z</cp:lastPrinted>
  <dcterms:created xsi:type="dcterms:W3CDTF">2019-04-09T14:30:19Z</dcterms:created>
  <dcterms:modified xsi:type="dcterms:W3CDTF">2022-03-15T09:48:54Z</dcterms:modified>
</cp:coreProperties>
</file>